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312" r:id="rId7"/>
    <p:sldId id="320" r:id="rId8"/>
    <p:sldId id="313" r:id="rId9"/>
    <p:sldId id="317" r:id="rId10"/>
    <p:sldId id="318" r:id="rId11"/>
    <p:sldId id="319" r:id="rId12"/>
    <p:sldId id="327" r:id="rId13"/>
    <p:sldId id="323" r:id="rId14"/>
    <p:sldId id="326" r:id="rId15"/>
    <p:sldId id="324" r:id="rId16"/>
    <p:sldId id="325" r:id="rId17"/>
    <p:sldId id="328" r:id="rId18"/>
    <p:sldId id="332" r:id="rId19"/>
    <p:sldId id="322" r:id="rId20"/>
    <p:sldId id="330" r:id="rId21"/>
    <p:sldId id="259" r:id="rId22"/>
    <p:sldId id="321" r:id="rId23"/>
    <p:sldId id="331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Oranienbaum" panose="02000506080000020003" pitchFamily="2" charset="0"/>
      <p:regular r:id="rId27"/>
    </p:embeddedFont>
    <p:embeddedFont>
      <p:font typeface="Roboto Condensed Light" panose="02000000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3E40E6-08EB-4781-A328-CB03F4EC47FD}">
  <a:tblStyle styleId="{F43E40E6-08EB-4781-A328-CB03F4EC4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2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0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62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4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750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96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8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7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6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5c3613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35c3613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31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35c3613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35c3613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056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2b3de13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2b3de13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5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2b3de137c_0_19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2b3de137c_0_19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688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26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35c3613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35c3613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5c3613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35c3613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2b3de137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2b3de137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5c3613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35c3613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1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54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5c3613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35c3613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9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c3613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c3613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1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2840" y="1523850"/>
            <a:ext cx="2298696" cy="5825846"/>
          </a:xfrm>
          <a:custGeom>
            <a:avLst/>
            <a:gdLst/>
            <a:ahLst/>
            <a:cxnLst/>
            <a:rect l="l" t="t" r="r" b="b"/>
            <a:pathLst>
              <a:path w="16063" h="40711" extrusionOk="0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562465" y="1523850"/>
            <a:ext cx="2298696" cy="5825846"/>
          </a:xfrm>
          <a:custGeom>
            <a:avLst/>
            <a:gdLst/>
            <a:ahLst/>
            <a:cxnLst/>
            <a:rect l="l" t="t" r="r" b="b"/>
            <a:pathLst>
              <a:path w="16063" h="40711" extrusionOk="0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78025" y="1180900"/>
            <a:ext cx="47880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74425" y="3461900"/>
            <a:ext cx="45951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 rot="5400000">
            <a:off x="491572" y="439372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 rot="-5400000">
            <a:off x="8195572" y="-20238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rot="10800000">
            <a:off x="111672" y="19344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8590622" y="402869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9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305" name="Google Shape;305;p29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 rot="-5400000" flipH="1">
              <a:off x="8376924" y="4546933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16074" y="43172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904176" y="540000"/>
            <a:ext cx="2529280" cy="6410354"/>
          </a:xfrm>
          <a:custGeom>
            <a:avLst/>
            <a:gdLst/>
            <a:ahLst/>
            <a:cxnLst/>
            <a:rect l="l" t="t" r="r" b="b"/>
            <a:pathLst>
              <a:path w="16063" h="40711" extrusionOk="0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-5400000">
            <a:off x="6565639" y="140623"/>
            <a:ext cx="1498325" cy="2218378"/>
          </a:xfrm>
          <a:custGeom>
            <a:avLst/>
            <a:gdLst/>
            <a:ahLst/>
            <a:cxnLst/>
            <a:rect l="l" t="t" r="r" b="b"/>
            <a:pathLst>
              <a:path w="9331" h="13815" extrusionOk="0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3260709" y="-313806"/>
            <a:ext cx="1242832" cy="2608847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6345932" y="2088501"/>
            <a:ext cx="1937723" cy="4353526"/>
          </a:xfrm>
          <a:custGeom>
            <a:avLst/>
            <a:gdLst/>
            <a:ahLst/>
            <a:cxnLst/>
            <a:rect l="l" t="t" r="r" b="b"/>
            <a:pathLst>
              <a:path w="17011" h="38219" extrusionOk="0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5400000" flipH="1">
            <a:off x="1080039" y="140623"/>
            <a:ext cx="1498325" cy="2218378"/>
          </a:xfrm>
          <a:custGeom>
            <a:avLst/>
            <a:gdLst/>
            <a:ahLst/>
            <a:cxnLst/>
            <a:rect l="l" t="t" r="r" b="b"/>
            <a:pathLst>
              <a:path w="9331" h="13815" extrusionOk="0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23103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3651600"/>
            <a:ext cx="34752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2132799" y="1034101"/>
            <a:ext cx="2582312" cy="5801740"/>
          </a:xfrm>
          <a:custGeom>
            <a:avLst/>
            <a:gdLst/>
            <a:ahLst/>
            <a:cxnLst/>
            <a:rect l="l" t="t" r="r" b="b"/>
            <a:pathLst>
              <a:path w="17011" h="38219" extrusionOk="0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562674" y="-1388749"/>
            <a:ext cx="2582312" cy="5801740"/>
          </a:xfrm>
          <a:custGeom>
            <a:avLst/>
            <a:gdLst/>
            <a:ahLst/>
            <a:cxnLst/>
            <a:rect l="l" t="t" r="r" b="b"/>
            <a:pathLst>
              <a:path w="17011" h="38219" extrusionOk="0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820350" y="2659450"/>
            <a:ext cx="318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140600" y="3499575"/>
            <a:ext cx="25449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491572" y="439372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-5400000">
            <a:off x="8195572" y="-20238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111672" y="19344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8590622" y="402869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359850" y="3433125"/>
            <a:ext cx="28872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618413" y="2898525"/>
            <a:ext cx="23700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4897050" y="3433125"/>
            <a:ext cx="28872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5155588" y="2898525"/>
            <a:ext cx="23700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491572" y="439372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8195572" y="-202380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10800000">
            <a:off x="111672" y="19344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90622" y="4028695"/>
            <a:ext cx="456865" cy="959034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720000" y="1692550"/>
            <a:ext cx="4655400" cy="23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58" name="Google Shape;58;p7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-5400000" flipH="1">
              <a:off x="8376924" y="4546933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16074" y="43172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1235225" y="470300"/>
            <a:ext cx="2442901" cy="6191431"/>
          </a:xfrm>
          <a:custGeom>
            <a:avLst/>
            <a:gdLst/>
            <a:ahLst/>
            <a:cxnLst/>
            <a:rect l="l" t="t" r="r" b="b"/>
            <a:pathLst>
              <a:path w="16063" h="40711" extrusionOk="0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5400000" flipH="1">
            <a:off x="3525284" y="2967881"/>
            <a:ext cx="1127185" cy="1668852"/>
          </a:xfrm>
          <a:custGeom>
            <a:avLst/>
            <a:gdLst/>
            <a:ahLst/>
            <a:cxnLst/>
            <a:rect l="l" t="t" r="r" b="b"/>
            <a:pathLst>
              <a:path w="9331" h="13815" extrusionOk="0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 rot="10800000">
            <a:off x="875385" y="-295531"/>
            <a:ext cx="932089" cy="1956606"/>
          </a:xfrm>
          <a:custGeom>
            <a:avLst/>
            <a:gdLst/>
            <a:ahLst/>
            <a:cxnLst/>
            <a:rect l="l" t="t" r="r" b="b"/>
            <a:pathLst>
              <a:path w="11093" h="23286" extrusionOk="0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rot="5400000">
            <a:off x="-1198893" y="1625551"/>
            <a:ext cx="1937723" cy="4353526"/>
          </a:xfrm>
          <a:custGeom>
            <a:avLst/>
            <a:gdLst/>
            <a:ahLst/>
            <a:cxnLst/>
            <a:rect l="l" t="t" r="r" b="b"/>
            <a:pathLst>
              <a:path w="17011" h="38219" extrusionOk="0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rot="5400000" flipH="1">
            <a:off x="-98266" y="1479981"/>
            <a:ext cx="1127185" cy="1668852"/>
          </a:xfrm>
          <a:custGeom>
            <a:avLst/>
            <a:gdLst/>
            <a:ahLst/>
            <a:cxnLst/>
            <a:rect l="l" t="t" r="r" b="b"/>
            <a:pathLst>
              <a:path w="9331" h="13815" extrusionOk="0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185300" y="870475"/>
            <a:ext cx="52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5458800" y="2765788"/>
            <a:ext cx="2965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780188" y="16344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1932788" y="22452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3"/>
          </p:nvPr>
        </p:nvSpPr>
        <p:spPr>
          <a:xfrm>
            <a:off x="1932788" y="17106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4720913" y="16344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5"/>
          </p:nvPr>
        </p:nvSpPr>
        <p:spPr>
          <a:xfrm>
            <a:off x="5873513" y="22452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873513" y="17106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780188" y="30956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8"/>
          </p:nvPr>
        </p:nvSpPr>
        <p:spPr>
          <a:xfrm>
            <a:off x="1932788" y="37064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9"/>
          </p:nvPr>
        </p:nvSpPr>
        <p:spPr>
          <a:xfrm>
            <a:off x="1932788" y="31718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0913" y="30956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5873513" y="37064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5"/>
          </p:nvPr>
        </p:nvSpPr>
        <p:spPr>
          <a:xfrm>
            <a:off x="5873513" y="31718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2800" b="1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grpSp>
        <p:nvGrpSpPr>
          <p:cNvPr id="120" name="Google Shape;120;p13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121" name="Google Shape;121;p13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-5400000" flipH="1">
              <a:off x="8376924" y="4546933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16074" y="4317271"/>
              <a:ext cx="437302" cy="652618"/>
            </a:xfrm>
            <a:custGeom>
              <a:avLst/>
              <a:gdLst/>
              <a:ahLst/>
              <a:cxnLst/>
              <a:rect l="l" t="t" r="r" b="b"/>
              <a:pathLst>
                <a:path w="10618" h="15846" extrusionOk="0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sz="3200" b="1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59" r:id="rId8"/>
    <p:sldLayoutId id="2147483673" r:id="rId9"/>
    <p:sldLayoutId id="2147483674" r:id="rId10"/>
    <p:sldLayoutId id="2147483675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ctrTitle"/>
          </p:nvPr>
        </p:nvSpPr>
        <p:spPr>
          <a:xfrm>
            <a:off x="2177975" y="444920"/>
            <a:ext cx="47880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Chess Game</a:t>
            </a:r>
            <a:endParaRPr dirty="0"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1"/>
          </p:nvPr>
        </p:nvSpPr>
        <p:spPr>
          <a:xfrm>
            <a:off x="2274425" y="3372690"/>
            <a:ext cx="45951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Sajjad Hossain Sadi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 - 1907074</a:t>
            </a:r>
            <a:endParaRPr dirty="0"/>
          </a:p>
        </p:txBody>
      </p:sp>
      <p:sp>
        <p:nvSpPr>
          <p:cNvPr id="320" name="Google Shape;320;p32"/>
          <p:cNvSpPr/>
          <p:nvPr/>
        </p:nvSpPr>
        <p:spPr>
          <a:xfrm>
            <a:off x="38122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44824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51526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8122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44824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526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16C8E-59BB-46D6-ADB5-3B936C552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39" y="1264495"/>
            <a:ext cx="6115173" cy="33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EBFB-6932-4609-BD11-9ADA753A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41" y="1156436"/>
            <a:ext cx="6504749" cy="35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2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 (App interphase)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9347B-4921-D3CC-4672-56416C75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41" y="1200269"/>
            <a:ext cx="5385917" cy="36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8737AA-FD23-136E-63FD-1A3B1D27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60" y="1112653"/>
            <a:ext cx="5433680" cy="37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1B0F0-24F5-79AC-4A1D-1C21EB81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75" y="1156591"/>
            <a:ext cx="5430578" cy="37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E3EBA-D935-6161-0909-0A4C1DCE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5" y="1254324"/>
            <a:ext cx="4357008" cy="2988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EB355-2BFE-8EC6-3FD0-AA1455AB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210" y="1254325"/>
            <a:ext cx="4309038" cy="29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0EE7F-90AF-6646-1919-138876F18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23" y="1223263"/>
            <a:ext cx="4430177" cy="3021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80468-BF61-51F6-7E2C-3E5F7791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" y="1223262"/>
            <a:ext cx="4418819" cy="30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048E2-78A1-97BD-BA85-39020AAE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64" y="1022822"/>
            <a:ext cx="5598949" cy="38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11663-7EA9-6B90-C193-8881F05F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6" y="1254325"/>
            <a:ext cx="4429052" cy="3019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B293D-AA3E-279A-58D6-01728671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334" y="1254325"/>
            <a:ext cx="2950090" cy="2954735"/>
          </a:xfrm>
          <a:prstGeom prst="rect">
            <a:avLst/>
          </a:prstGeom>
        </p:spPr>
      </p:pic>
      <p:sp>
        <p:nvSpPr>
          <p:cNvPr id="7" name="Google Shape;595;p47">
            <a:extLst>
              <a:ext uri="{FF2B5EF4-FFF2-40B4-BE49-F238E27FC236}">
                <a16:creationId xmlns:a16="http://schemas.microsoft.com/office/drawing/2014/main" id="{15E90C53-3D8D-B412-99DB-738997D6A4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681" y="4323420"/>
            <a:ext cx="2965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Fig: Paused Button clicked</a:t>
            </a:r>
            <a:endParaRPr dirty="0"/>
          </a:p>
        </p:txBody>
      </p:sp>
      <p:sp>
        <p:nvSpPr>
          <p:cNvPr id="8" name="Google Shape;595;p47">
            <a:extLst>
              <a:ext uri="{FF2B5EF4-FFF2-40B4-BE49-F238E27FC236}">
                <a16:creationId xmlns:a16="http://schemas.microsoft.com/office/drawing/2014/main" id="{76D52673-C891-4561-B030-CE0F1DEED2D5}"/>
              </a:ext>
            </a:extLst>
          </p:cNvPr>
          <p:cNvSpPr txBox="1">
            <a:spLocks/>
          </p:cNvSpPr>
          <p:nvPr/>
        </p:nvSpPr>
        <p:spPr>
          <a:xfrm>
            <a:off x="5273350" y="4274133"/>
            <a:ext cx="2965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Fig: Leader Board</a:t>
            </a:r>
          </a:p>
        </p:txBody>
      </p:sp>
    </p:spTree>
    <p:extLst>
      <p:ext uri="{BB962C8B-B14F-4D97-AF65-F5344CB8AC3E}">
        <p14:creationId xmlns:p14="http://schemas.microsoft.com/office/powerpoint/2010/main" val="154281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4820350" y="2988672"/>
            <a:ext cx="33869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Applications</a:t>
            </a:r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 idx="2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67" name="Google Shape;367;p36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368" name="Google Shape;368;p36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484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 Features</a:t>
            </a:r>
            <a:endParaRPr b="1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Sign up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Log 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Multiple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Game timer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Player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Leader 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THE GAME ITSELF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2" name="Google Shape;332;p33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333" name="Google Shape;333;p33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Applications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1;p33">
            <a:extLst>
              <a:ext uri="{FF2B5EF4-FFF2-40B4-BE49-F238E27FC236}">
                <a16:creationId xmlns:a16="http://schemas.microsoft.com/office/drawing/2014/main" id="{E83B5E4F-89BA-14CB-3E14-723605DE2871}"/>
              </a:ext>
            </a:extLst>
          </p:cNvPr>
          <p:cNvSpPr txBox="1">
            <a:spLocks/>
          </p:cNvSpPr>
          <p:nvPr/>
        </p:nvSpPr>
        <p:spPr>
          <a:xfrm>
            <a:off x="815900" y="1254325"/>
            <a:ext cx="7704000" cy="2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Development of higher-order thinking skills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Improve problem solving skills</a:t>
            </a:r>
            <a:r>
              <a:rPr lang="en-US" sz="2800" b="1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endParaRPr lang="en-US" sz="2200" b="1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Multiplayer Game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Built-in timer</a:t>
            </a:r>
            <a:endParaRPr lang="en-US" sz="2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180681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526800" y="2401229"/>
            <a:ext cx="4045200" cy="1041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The logical part</a:t>
            </a:r>
          </a:p>
        </p:txBody>
      </p:sp>
      <p:sp>
        <p:nvSpPr>
          <p:cNvPr id="2" name="Google Shape;595;p47">
            <a:extLst>
              <a:ext uri="{FF2B5EF4-FFF2-40B4-BE49-F238E27FC236}">
                <a16:creationId xmlns:a16="http://schemas.microsoft.com/office/drawing/2014/main" id="{C6EF304A-88DD-897A-1452-36014A103B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8057" y="3556817"/>
            <a:ext cx="2965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interesting part of this project.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3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7"/>
          <p:cNvSpPr txBox="1">
            <a:spLocks noGrp="1"/>
          </p:cNvSpPr>
          <p:nvPr>
            <p:ph type="title"/>
          </p:nvPr>
        </p:nvSpPr>
        <p:spPr>
          <a:xfrm>
            <a:off x="3185300" y="870475"/>
            <a:ext cx="52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2,000+</a:t>
            </a:r>
            <a:endParaRPr dirty="0"/>
          </a:p>
        </p:txBody>
      </p:sp>
      <p:sp>
        <p:nvSpPr>
          <p:cNvPr id="595" name="Google Shape;595;p47"/>
          <p:cNvSpPr txBox="1">
            <a:spLocks noGrp="1"/>
          </p:cNvSpPr>
          <p:nvPr>
            <p:ph type="subTitle" idx="1"/>
          </p:nvPr>
        </p:nvSpPr>
        <p:spPr>
          <a:xfrm>
            <a:off x="5458800" y="2765788"/>
            <a:ext cx="2965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ines of hand written code</a:t>
            </a:r>
            <a:endParaRPr dirty="0"/>
          </a:p>
        </p:txBody>
      </p:sp>
      <p:sp>
        <p:nvSpPr>
          <p:cNvPr id="596" name="Google Shape;596;p47"/>
          <p:cNvSpPr/>
          <p:nvPr/>
        </p:nvSpPr>
        <p:spPr>
          <a:xfrm>
            <a:off x="5645025" y="3712763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7"/>
          <p:cNvSpPr/>
          <p:nvPr/>
        </p:nvSpPr>
        <p:spPr>
          <a:xfrm>
            <a:off x="6485150" y="3712763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7"/>
          <p:cNvSpPr/>
          <p:nvPr/>
        </p:nvSpPr>
        <p:spPr>
          <a:xfrm>
            <a:off x="7325275" y="3712763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7"/>
          <p:cNvSpPr/>
          <p:nvPr/>
        </p:nvSpPr>
        <p:spPr>
          <a:xfrm>
            <a:off x="8165400" y="3712763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38122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44824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51526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8122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44824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526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31;p66">
            <a:extLst>
              <a:ext uri="{FF2B5EF4-FFF2-40B4-BE49-F238E27FC236}">
                <a16:creationId xmlns:a16="http://schemas.microsoft.com/office/drawing/2014/main" id="{EE9374C2-32FB-8ED1-1908-433CEF2075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8000" y="1177356"/>
            <a:ext cx="47880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7" name="Google Shape;1333;p66">
            <a:extLst>
              <a:ext uri="{FF2B5EF4-FFF2-40B4-BE49-F238E27FC236}">
                <a16:creationId xmlns:a16="http://schemas.microsoft.com/office/drawing/2014/main" id="{F9AF445A-FC6B-443D-3812-648EEC512164}"/>
              </a:ext>
            </a:extLst>
          </p:cNvPr>
          <p:cNvSpPr txBox="1">
            <a:spLocks/>
          </p:cNvSpPr>
          <p:nvPr/>
        </p:nvSpPr>
        <p:spPr>
          <a:xfrm>
            <a:off x="2274400" y="2158281"/>
            <a:ext cx="45951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DO YOU HAVE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8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title" idx="2"/>
          </p:nvPr>
        </p:nvSpPr>
        <p:spPr>
          <a:xfrm>
            <a:off x="780188" y="16344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3"/>
          </p:nvPr>
        </p:nvSpPr>
        <p:spPr>
          <a:xfrm>
            <a:off x="1840238" y="1917250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Flow chart</a:t>
            </a:r>
            <a:endParaRPr lang="en-US"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 idx="4"/>
          </p:nvPr>
        </p:nvSpPr>
        <p:spPr>
          <a:xfrm>
            <a:off x="4720913" y="16344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6"/>
          </p:nvPr>
        </p:nvSpPr>
        <p:spPr>
          <a:xfrm>
            <a:off x="5873513" y="1824781"/>
            <a:ext cx="2675065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Use of Data Base</a:t>
            </a: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7"/>
          </p:nvPr>
        </p:nvSpPr>
        <p:spPr>
          <a:xfrm>
            <a:off x="780188" y="30956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9"/>
          </p:nvPr>
        </p:nvSpPr>
        <p:spPr>
          <a:xfrm>
            <a:off x="1832312" y="3226250"/>
            <a:ext cx="2691252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Work Flow</a:t>
            </a:r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 idx="13"/>
          </p:nvPr>
        </p:nvSpPr>
        <p:spPr>
          <a:xfrm>
            <a:off x="4720913" y="3095650"/>
            <a:ext cx="1152600" cy="10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15"/>
          </p:nvPr>
        </p:nvSpPr>
        <p:spPr>
          <a:xfrm>
            <a:off x="5873512" y="3325175"/>
            <a:ext cx="24903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Applications</a:t>
            </a:r>
            <a:endParaRPr dirty="0"/>
          </a:p>
        </p:txBody>
      </p:sp>
      <p:sp>
        <p:nvSpPr>
          <p:cNvPr id="352" name="Google Shape;352;p34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4820350" y="2659450"/>
            <a:ext cx="318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600" dirty="0"/>
              <a:t>Flow chart</a:t>
            </a:r>
            <a:endParaRPr lang="en-US" sz="3600" dirty="0"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 idx="2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67" name="Google Shape;367;p36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368" name="Google Shape;368;p36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 Chart</a:t>
            </a:r>
            <a:endParaRPr dirty="0"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393" name="Google Shape;393;p37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14A96E-E2DB-2091-24C6-AD1ACA3B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32" y="1017725"/>
            <a:ext cx="5561631" cy="3878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4467577" y="2875725"/>
            <a:ext cx="42002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Use of Data Base</a:t>
            </a:r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 idx="2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67" name="Google Shape;367;p36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368" name="Google Shape;368;p36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05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 of Data Base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1;p33">
            <a:extLst>
              <a:ext uri="{FF2B5EF4-FFF2-40B4-BE49-F238E27FC236}">
                <a16:creationId xmlns:a16="http://schemas.microsoft.com/office/drawing/2014/main" id="{E83B5E4F-89BA-14CB-3E14-723605DE2871}"/>
              </a:ext>
            </a:extLst>
          </p:cNvPr>
          <p:cNvSpPr txBox="1">
            <a:spLocks/>
          </p:cNvSpPr>
          <p:nvPr/>
        </p:nvSpPr>
        <p:spPr>
          <a:xfrm>
            <a:off x="720000" y="1651591"/>
            <a:ext cx="7704000" cy="2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name and password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information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User photo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Game information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Moves and results</a:t>
            </a:r>
            <a:endParaRPr lang="en-US" sz="2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407;p38">
            <a:extLst>
              <a:ext uri="{FF2B5EF4-FFF2-40B4-BE49-F238E27FC236}">
                <a16:creationId xmlns:a16="http://schemas.microsoft.com/office/drawing/2014/main" id="{04ABBC2F-1673-D2BA-6A92-69D9F976C509}"/>
              </a:ext>
            </a:extLst>
          </p:cNvPr>
          <p:cNvSpPr txBox="1">
            <a:spLocks/>
          </p:cNvSpPr>
          <p:nvPr/>
        </p:nvSpPr>
        <p:spPr>
          <a:xfrm>
            <a:off x="623490" y="1173196"/>
            <a:ext cx="4784937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2800" b="1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anienbaum"/>
              <a:buNone/>
              <a:defRPr sz="3000" b="0" i="0" u="none" strike="noStrike" cap="none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>
            <a:pPr marL="0" indent="0"/>
            <a:r>
              <a:rPr lang="en-US" sz="2400" dirty="0"/>
              <a:t>Things that can be stored are:-</a:t>
            </a:r>
          </a:p>
        </p:txBody>
      </p:sp>
    </p:spTree>
    <p:extLst>
      <p:ext uri="{BB962C8B-B14F-4D97-AF65-F5344CB8AC3E}">
        <p14:creationId xmlns:p14="http://schemas.microsoft.com/office/powerpoint/2010/main" val="345785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4820350" y="2988672"/>
            <a:ext cx="33869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Project Screenshots</a:t>
            </a:r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 idx="2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67" name="Google Shape;367;p36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368" name="Google Shape;368;p36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798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Screenshots</a:t>
            </a:r>
            <a:endParaRPr dirty="0"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654683" y="1876759"/>
            <a:ext cx="338808" cy="430665"/>
            <a:chOff x="2693092" y="1574297"/>
            <a:chExt cx="261810" cy="332765"/>
          </a:xfrm>
        </p:grpSpPr>
        <p:sp>
          <p:nvSpPr>
            <p:cNvPr id="409" name="Google Shape;409;p38"/>
            <p:cNvSpPr/>
            <p:nvPr/>
          </p:nvSpPr>
          <p:spPr>
            <a:xfrm>
              <a:off x="2735073" y="1612380"/>
              <a:ext cx="10830" cy="18657"/>
            </a:xfrm>
            <a:custGeom>
              <a:avLst/>
              <a:gdLst/>
              <a:ahLst/>
              <a:cxnLst/>
              <a:rect l="l" t="t" r="r" b="b"/>
              <a:pathLst>
                <a:path w="339" h="584" extrusionOk="0">
                  <a:moveTo>
                    <a:pt x="163" y="1"/>
                  </a:moveTo>
                  <a:lnTo>
                    <a:pt x="163" y="28"/>
                  </a:lnTo>
                  <a:lnTo>
                    <a:pt x="0" y="515"/>
                  </a:lnTo>
                  <a:cubicBezTo>
                    <a:pt x="0" y="542"/>
                    <a:pt x="0" y="557"/>
                    <a:pt x="13" y="570"/>
                  </a:cubicBezTo>
                  <a:cubicBezTo>
                    <a:pt x="13" y="584"/>
                    <a:pt x="41" y="584"/>
                    <a:pt x="55" y="584"/>
                  </a:cubicBezTo>
                  <a:lnTo>
                    <a:pt x="271" y="584"/>
                  </a:lnTo>
                  <a:cubicBezTo>
                    <a:pt x="298" y="584"/>
                    <a:pt x="311" y="584"/>
                    <a:pt x="326" y="570"/>
                  </a:cubicBezTo>
                  <a:cubicBezTo>
                    <a:pt x="339" y="557"/>
                    <a:pt x="339" y="542"/>
                    <a:pt x="326" y="515"/>
                  </a:cubicBezTo>
                  <a:lnTo>
                    <a:pt x="176" y="28"/>
                  </a:lnTo>
                  <a:cubicBezTo>
                    <a:pt x="176" y="15"/>
                    <a:pt x="163" y="15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2902485" y="1849951"/>
              <a:ext cx="10447" cy="18625"/>
            </a:xfrm>
            <a:custGeom>
              <a:avLst/>
              <a:gdLst/>
              <a:ahLst/>
              <a:cxnLst/>
              <a:rect l="l" t="t" r="r" b="b"/>
              <a:pathLst>
                <a:path w="327" h="583" extrusionOk="0">
                  <a:moveTo>
                    <a:pt x="55" y="0"/>
                  </a:moveTo>
                  <a:cubicBezTo>
                    <a:pt x="28" y="0"/>
                    <a:pt x="15" y="13"/>
                    <a:pt x="1" y="27"/>
                  </a:cubicBezTo>
                  <a:lnTo>
                    <a:pt x="1" y="82"/>
                  </a:lnTo>
                  <a:lnTo>
                    <a:pt x="150" y="569"/>
                  </a:lnTo>
                  <a:cubicBezTo>
                    <a:pt x="164" y="569"/>
                    <a:pt x="164" y="582"/>
                    <a:pt x="164" y="582"/>
                  </a:cubicBezTo>
                  <a:lnTo>
                    <a:pt x="164" y="569"/>
                  </a:lnTo>
                  <a:lnTo>
                    <a:pt x="326" y="82"/>
                  </a:lnTo>
                  <a:lnTo>
                    <a:pt x="326" y="27"/>
                  </a:lnTo>
                  <a:cubicBezTo>
                    <a:pt x="313" y="13"/>
                    <a:pt x="29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2693092" y="1574297"/>
              <a:ext cx="261810" cy="332765"/>
            </a:xfrm>
            <a:custGeom>
              <a:avLst/>
              <a:gdLst/>
              <a:ahLst/>
              <a:cxnLst/>
              <a:rect l="l" t="t" r="r" b="b"/>
              <a:pathLst>
                <a:path w="8195" h="10416" extrusionOk="0">
                  <a:moveTo>
                    <a:pt x="1544" y="597"/>
                  </a:moveTo>
                  <a:cubicBezTo>
                    <a:pt x="1640" y="597"/>
                    <a:pt x="1721" y="665"/>
                    <a:pt x="1748" y="746"/>
                  </a:cubicBezTo>
                  <a:lnTo>
                    <a:pt x="2317" y="2384"/>
                  </a:lnTo>
                  <a:cubicBezTo>
                    <a:pt x="2330" y="2426"/>
                    <a:pt x="2330" y="2480"/>
                    <a:pt x="2303" y="2507"/>
                  </a:cubicBezTo>
                  <a:cubicBezTo>
                    <a:pt x="2275" y="2534"/>
                    <a:pt x="2235" y="2561"/>
                    <a:pt x="2194" y="2561"/>
                  </a:cubicBezTo>
                  <a:lnTo>
                    <a:pt x="2073" y="2561"/>
                  </a:lnTo>
                  <a:cubicBezTo>
                    <a:pt x="1978" y="2561"/>
                    <a:pt x="1883" y="2493"/>
                    <a:pt x="1869" y="2412"/>
                  </a:cubicBezTo>
                  <a:lnTo>
                    <a:pt x="1815" y="2249"/>
                  </a:lnTo>
                  <a:cubicBezTo>
                    <a:pt x="1802" y="2195"/>
                    <a:pt x="1734" y="2155"/>
                    <a:pt x="1680" y="2155"/>
                  </a:cubicBezTo>
                  <a:lnTo>
                    <a:pt x="1273" y="2155"/>
                  </a:lnTo>
                  <a:cubicBezTo>
                    <a:pt x="1219" y="2155"/>
                    <a:pt x="1165" y="2195"/>
                    <a:pt x="1152" y="2249"/>
                  </a:cubicBezTo>
                  <a:lnTo>
                    <a:pt x="1098" y="2412"/>
                  </a:lnTo>
                  <a:cubicBezTo>
                    <a:pt x="1071" y="2493"/>
                    <a:pt x="989" y="2561"/>
                    <a:pt x="894" y="2561"/>
                  </a:cubicBezTo>
                  <a:lnTo>
                    <a:pt x="773" y="2561"/>
                  </a:lnTo>
                  <a:cubicBezTo>
                    <a:pt x="719" y="2561"/>
                    <a:pt x="677" y="2534"/>
                    <a:pt x="664" y="2507"/>
                  </a:cubicBezTo>
                  <a:cubicBezTo>
                    <a:pt x="637" y="2480"/>
                    <a:pt x="637" y="2426"/>
                    <a:pt x="650" y="2384"/>
                  </a:cubicBezTo>
                  <a:lnTo>
                    <a:pt x="1206" y="746"/>
                  </a:lnTo>
                  <a:cubicBezTo>
                    <a:pt x="1233" y="665"/>
                    <a:pt x="1327" y="597"/>
                    <a:pt x="1423" y="597"/>
                  </a:cubicBezTo>
                  <a:close/>
                  <a:moveTo>
                    <a:pt x="4104" y="2574"/>
                  </a:moveTo>
                  <a:cubicBezTo>
                    <a:pt x="4104" y="2574"/>
                    <a:pt x="6434" y="4186"/>
                    <a:pt x="6434" y="5418"/>
                  </a:cubicBezTo>
                  <a:cubicBezTo>
                    <a:pt x="6434" y="6149"/>
                    <a:pt x="5932" y="6624"/>
                    <a:pt x="5242" y="6624"/>
                  </a:cubicBezTo>
                  <a:cubicBezTo>
                    <a:pt x="4876" y="6624"/>
                    <a:pt x="4496" y="6380"/>
                    <a:pt x="4294" y="6176"/>
                  </a:cubicBezTo>
                  <a:lnTo>
                    <a:pt x="4294" y="6176"/>
                  </a:lnTo>
                  <a:cubicBezTo>
                    <a:pt x="4294" y="6177"/>
                    <a:pt x="4484" y="7084"/>
                    <a:pt x="4849" y="7762"/>
                  </a:cubicBezTo>
                  <a:cubicBezTo>
                    <a:pt x="4869" y="7809"/>
                    <a:pt x="4490" y="7832"/>
                    <a:pt x="4111" y="7832"/>
                  </a:cubicBezTo>
                  <a:cubicBezTo>
                    <a:pt x="3732" y="7832"/>
                    <a:pt x="3352" y="7809"/>
                    <a:pt x="3373" y="7762"/>
                  </a:cubicBezTo>
                  <a:cubicBezTo>
                    <a:pt x="3711" y="7030"/>
                    <a:pt x="3915" y="6177"/>
                    <a:pt x="3915" y="6176"/>
                  </a:cubicBezTo>
                  <a:lnTo>
                    <a:pt x="3915" y="6176"/>
                  </a:lnTo>
                  <a:cubicBezTo>
                    <a:pt x="3698" y="6366"/>
                    <a:pt x="3305" y="6624"/>
                    <a:pt x="2967" y="6624"/>
                  </a:cubicBezTo>
                  <a:cubicBezTo>
                    <a:pt x="2262" y="6624"/>
                    <a:pt x="1761" y="6163"/>
                    <a:pt x="1761" y="5432"/>
                  </a:cubicBezTo>
                  <a:cubicBezTo>
                    <a:pt x="1761" y="4199"/>
                    <a:pt x="4090" y="2574"/>
                    <a:pt x="4090" y="2574"/>
                  </a:cubicBezTo>
                  <a:close/>
                  <a:moveTo>
                    <a:pt x="7422" y="7856"/>
                  </a:moveTo>
                  <a:cubicBezTo>
                    <a:pt x="7476" y="7856"/>
                    <a:pt x="7517" y="7870"/>
                    <a:pt x="7530" y="7910"/>
                  </a:cubicBezTo>
                  <a:cubicBezTo>
                    <a:pt x="7557" y="7937"/>
                    <a:pt x="7571" y="7978"/>
                    <a:pt x="7544" y="8018"/>
                  </a:cubicBezTo>
                  <a:lnTo>
                    <a:pt x="6988" y="9658"/>
                  </a:lnTo>
                  <a:cubicBezTo>
                    <a:pt x="6961" y="9739"/>
                    <a:pt x="6867" y="9806"/>
                    <a:pt x="6786" y="9806"/>
                  </a:cubicBezTo>
                  <a:lnTo>
                    <a:pt x="6650" y="9806"/>
                  </a:lnTo>
                  <a:cubicBezTo>
                    <a:pt x="6569" y="9806"/>
                    <a:pt x="6474" y="9739"/>
                    <a:pt x="6447" y="9658"/>
                  </a:cubicBezTo>
                  <a:lnTo>
                    <a:pt x="5878" y="8018"/>
                  </a:lnTo>
                  <a:cubicBezTo>
                    <a:pt x="5865" y="7978"/>
                    <a:pt x="5878" y="7937"/>
                    <a:pt x="5892" y="7910"/>
                  </a:cubicBezTo>
                  <a:cubicBezTo>
                    <a:pt x="5919" y="7870"/>
                    <a:pt x="5959" y="7856"/>
                    <a:pt x="6013" y="7856"/>
                  </a:cubicBezTo>
                  <a:lnTo>
                    <a:pt x="6136" y="7856"/>
                  </a:lnTo>
                  <a:cubicBezTo>
                    <a:pt x="6217" y="7856"/>
                    <a:pt x="6311" y="7924"/>
                    <a:pt x="6338" y="8005"/>
                  </a:cubicBezTo>
                  <a:lnTo>
                    <a:pt x="6379" y="8168"/>
                  </a:lnTo>
                  <a:cubicBezTo>
                    <a:pt x="6407" y="8208"/>
                    <a:pt x="6461" y="8262"/>
                    <a:pt x="6515" y="8262"/>
                  </a:cubicBezTo>
                  <a:lnTo>
                    <a:pt x="6921" y="8262"/>
                  </a:lnTo>
                  <a:cubicBezTo>
                    <a:pt x="6975" y="8262"/>
                    <a:pt x="7030" y="8208"/>
                    <a:pt x="7043" y="8168"/>
                  </a:cubicBezTo>
                  <a:lnTo>
                    <a:pt x="7097" y="8005"/>
                  </a:lnTo>
                  <a:cubicBezTo>
                    <a:pt x="7124" y="7924"/>
                    <a:pt x="7219" y="7856"/>
                    <a:pt x="7300" y="7856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lnTo>
                    <a:pt x="0" y="9901"/>
                  </a:lnTo>
                  <a:cubicBezTo>
                    <a:pt x="0" y="10185"/>
                    <a:pt x="231" y="10416"/>
                    <a:pt x="515" y="10416"/>
                  </a:cubicBezTo>
                  <a:lnTo>
                    <a:pt x="7680" y="10416"/>
                  </a:lnTo>
                  <a:cubicBezTo>
                    <a:pt x="7963" y="10416"/>
                    <a:pt x="8194" y="10185"/>
                    <a:pt x="8194" y="9901"/>
                  </a:cubicBezTo>
                  <a:lnTo>
                    <a:pt x="8194" y="516"/>
                  </a:lnTo>
                  <a:cubicBezTo>
                    <a:pt x="8194" y="232"/>
                    <a:pt x="7963" y="1"/>
                    <a:pt x="7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8"/>
          <p:cNvSpPr/>
          <p:nvPr/>
        </p:nvSpPr>
        <p:spPr>
          <a:xfrm>
            <a:off x="6171248" y="1859851"/>
            <a:ext cx="338797" cy="459604"/>
          </a:xfrm>
          <a:custGeom>
            <a:avLst/>
            <a:gdLst/>
            <a:ahLst/>
            <a:cxnLst/>
            <a:rect l="l" t="t" r="r" b="b"/>
            <a:pathLst>
              <a:path w="7788" h="10565" extrusionOk="0">
                <a:moveTo>
                  <a:pt x="6406" y="8912"/>
                </a:moveTo>
                <a:cubicBezTo>
                  <a:pt x="6650" y="8912"/>
                  <a:pt x="6854" y="9115"/>
                  <a:pt x="6854" y="9358"/>
                </a:cubicBezTo>
                <a:cubicBezTo>
                  <a:pt x="6854" y="9602"/>
                  <a:pt x="6650" y="9806"/>
                  <a:pt x="6406" y="9806"/>
                </a:cubicBezTo>
                <a:lnTo>
                  <a:pt x="5539" y="9806"/>
                </a:lnTo>
                <a:cubicBezTo>
                  <a:pt x="5283" y="9806"/>
                  <a:pt x="5093" y="9602"/>
                  <a:pt x="5093" y="9358"/>
                </a:cubicBezTo>
                <a:cubicBezTo>
                  <a:pt x="5093" y="9115"/>
                  <a:pt x="5283" y="8912"/>
                  <a:pt x="5539" y="8912"/>
                </a:cubicBezTo>
                <a:close/>
                <a:moveTo>
                  <a:pt x="3901" y="1"/>
                </a:moveTo>
                <a:cubicBezTo>
                  <a:pt x="2926" y="1"/>
                  <a:pt x="2141" y="786"/>
                  <a:pt x="2141" y="1747"/>
                </a:cubicBezTo>
                <a:cubicBezTo>
                  <a:pt x="2141" y="2425"/>
                  <a:pt x="2520" y="3007"/>
                  <a:pt x="3075" y="3291"/>
                </a:cubicBezTo>
                <a:lnTo>
                  <a:pt x="3075" y="6312"/>
                </a:lnTo>
                <a:cubicBezTo>
                  <a:pt x="2560" y="6406"/>
                  <a:pt x="2087" y="6569"/>
                  <a:pt x="1693" y="6826"/>
                </a:cubicBezTo>
                <a:cubicBezTo>
                  <a:pt x="1287" y="7070"/>
                  <a:pt x="1003" y="7381"/>
                  <a:pt x="854" y="7720"/>
                </a:cubicBezTo>
                <a:lnTo>
                  <a:pt x="516" y="7720"/>
                </a:lnTo>
                <a:cubicBezTo>
                  <a:pt x="231" y="7720"/>
                  <a:pt x="1" y="7950"/>
                  <a:pt x="1" y="8235"/>
                </a:cubicBezTo>
                <a:lnTo>
                  <a:pt x="1" y="10063"/>
                </a:lnTo>
                <a:cubicBezTo>
                  <a:pt x="1" y="10334"/>
                  <a:pt x="231" y="10564"/>
                  <a:pt x="516" y="10564"/>
                </a:cubicBezTo>
                <a:lnTo>
                  <a:pt x="7273" y="10564"/>
                </a:lnTo>
                <a:cubicBezTo>
                  <a:pt x="7558" y="10564"/>
                  <a:pt x="7788" y="10334"/>
                  <a:pt x="7788" y="10063"/>
                </a:cubicBezTo>
                <a:lnTo>
                  <a:pt x="7788" y="8235"/>
                </a:lnTo>
                <a:cubicBezTo>
                  <a:pt x="7788" y="7950"/>
                  <a:pt x="7558" y="7720"/>
                  <a:pt x="7273" y="7720"/>
                </a:cubicBezTo>
                <a:lnTo>
                  <a:pt x="6935" y="7720"/>
                </a:lnTo>
                <a:cubicBezTo>
                  <a:pt x="6785" y="7381"/>
                  <a:pt x="6501" y="7070"/>
                  <a:pt x="6095" y="6826"/>
                </a:cubicBezTo>
                <a:cubicBezTo>
                  <a:pt x="5702" y="6569"/>
                  <a:pt x="5201" y="6393"/>
                  <a:pt x="4660" y="6312"/>
                </a:cubicBezTo>
                <a:lnTo>
                  <a:pt x="4660" y="3318"/>
                </a:lnTo>
                <a:cubicBezTo>
                  <a:pt x="5241" y="3034"/>
                  <a:pt x="5648" y="2439"/>
                  <a:pt x="5648" y="1747"/>
                </a:cubicBezTo>
                <a:cubicBezTo>
                  <a:pt x="5648" y="786"/>
                  <a:pt x="4862" y="1"/>
                  <a:pt x="3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8FD65-5FFA-4E80-8611-E45C07F8E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9" y="1177562"/>
            <a:ext cx="4641335" cy="252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71DB6-6DC5-4D2E-839F-11CC59274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92" y="2307424"/>
            <a:ext cx="3207111" cy="21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1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merican Chess Day by Slidesgo">
  <a:themeElements>
    <a:clrScheme name="Simple Light">
      <a:dk1>
        <a:srgbClr val="523E32"/>
      </a:dk1>
      <a:lt1>
        <a:srgbClr val="816353"/>
      </a:lt1>
      <a:dk2>
        <a:srgbClr val="719972"/>
      </a:dk2>
      <a:lt2>
        <a:srgbClr val="F7F0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3E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161</Words>
  <Application>Microsoft Office PowerPoint</Application>
  <PresentationFormat>On-screen Show (16:9)</PresentationFormat>
  <Paragraphs>63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Oranienbaum</vt:lpstr>
      <vt:lpstr>Roboto Condensed Light</vt:lpstr>
      <vt:lpstr>Anaheim</vt:lpstr>
      <vt:lpstr>Arial</vt:lpstr>
      <vt:lpstr>Arial</vt:lpstr>
      <vt:lpstr>American Chess Day by Slidesgo</vt:lpstr>
      <vt:lpstr>Chess Game</vt:lpstr>
      <vt:lpstr>App Features</vt:lpstr>
      <vt:lpstr>TABLE OF CONTENTS</vt:lpstr>
      <vt:lpstr>Flow chart</vt:lpstr>
      <vt:lpstr>Flow Chart</vt:lpstr>
      <vt:lpstr>Use of Data Base</vt:lpstr>
      <vt:lpstr>Use of Data Base</vt:lpstr>
      <vt:lpstr>Project Screenshots</vt:lpstr>
      <vt:lpstr>Project Screenshots</vt:lpstr>
      <vt:lpstr>Project Screenshots</vt:lpstr>
      <vt:lpstr>Project Screenshots</vt:lpstr>
      <vt:lpstr>Project Screenshots (App interphase)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Applications</vt:lpstr>
      <vt:lpstr>Applications</vt:lpstr>
      <vt:lpstr>The logical part</vt:lpstr>
      <vt:lpstr>2,000+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USER</dc:creator>
  <cp:lastModifiedBy>USER</cp:lastModifiedBy>
  <cp:revision>9</cp:revision>
  <dcterms:modified xsi:type="dcterms:W3CDTF">2022-12-26T06:30:06Z</dcterms:modified>
</cp:coreProperties>
</file>